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8" r:id="rId2"/>
    <p:sldId id="256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6E6CF5-CED2-4DA9-9670-DCA4A9E21F38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B97EF5-4A9E-451B-92EF-FF744BA6F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EF071-ABFC-4622-902E-D08581670E9F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50B59-F1CF-4D78-82A5-60107C681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0B59-F1CF-4D78-82A5-60107C681A1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7A8BCFF-4750-498A-BC57-195ACAC6BAE4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22CE867-2C3C-4C0D-8CDB-DF47A39DA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95400" y="1371600"/>
            <a:ext cx="6172200" cy="1894362"/>
          </a:xfrm>
        </p:spPr>
        <p:txBody>
          <a:bodyPr>
            <a:normAutofit/>
          </a:bodyPr>
          <a:lstStyle/>
          <a:p>
            <a:r>
              <a:rPr lang="en-US" dirty="0" smtClean="0"/>
              <a:t>Learning Beyond the Classroom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Science Learning Center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0" y="4038600"/>
            <a:ext cx="6172200" cy="137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Rebecca </a:t>
            </a:r>
            <a:r>
              <a:rPr lang="en-US" dirty="0" err="1" smtClean="0"/>
              <a:t>Moden</a:t>
            </a:r>
            <a:endParaRPr lang="en-US" dirty="0" smtClean="0"/>
          </a:p>
          <a:p>
            <a:r>
              <a:rPr lang="en-US" dirty="0" smtClean="0"/>
              <a:t>Stark State College</a:t>
            </a:r>
          </a:p>
          <a:p>
            <a:r>
              <a:rPr lang="en-US" dirty="0" smtClean="0"/>
              <a:t>North Canton, OH</a:t>
            </a:r>
          </a:p>
          <a:p>
            <a:r>
              <a:rPr lang="en-US" dirty="0" smtClean="0"/>
              <a:t>2YC</a:t>
            </a:r>
            <a:r>
              <a:rPr lang="en-US" sz="1600" dirty="0" smtClean="0"/>
              <a:t>3</a:t>
            </a:r>
            <a:r>
              <a:rPr lang="en-US" dirty="0" smtClean="0"/>
              <a:t> Conference – May 20th/21st </a:t>
            </a:r>
            <a:endParaRPr lang="en-US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36576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Our hours:</a:t>
            </a:r>
          </a:p>
          <a:p>
            <a:pPr lvl="1"/>
            <a:r>
              <a:rPr lang="en-US" dirty="0" smtClean="0"/>
              <a:t>Monday-Thursday 8:30am-8:00pm</a:t>
            </a:r>
          </a:p>
          <a:p>
            <a:pPr lvl="1"/>
            <a:r>
              <a:rPr lang="en-US" dirty="0" smtClean="0"/>
              <a:t>Friday 8:30am-4:30pm</a:t>
            </a:r>
          </a:p>
          <a:p>
            <a:pPr lvl="1"/>
            <a:r>
              <a:rPr lang="en-US" dirty="0" smtClean="0"/>
              <a:t>Saturday 10:00am-2:00pm</a:t>
            </a:r>
          </a:p>
          <a:p>
            <a:r>
              <a:rPr lang="en-US" dirty="0" smtClean="0"/>
              <a:t>Hours are always subject to change based on the following criteria</a:t>
            </a:r>
          </a:p>
          <a:p>
            <a:pPr lvl="1"/>
            <a:r>
              <a:rPr lang="en-US" dirty="0" smtClean="0"/>
              <a:t>Current </a:t>
            </a:r>
            <a:r>
              <a:rPr lang="en-US" dirty="0" smtClean="0"/>
              <a:t>semester </a:t>
            </a:r>
          </a:p>
          <a:p>
            <a:pPr lvl="2"/>
            <a:r>
              <a:rPr lang="en-US" dirty="0" smtClean="0"/>
              <a:t>Fall, Spring or Summer</a:t>
            </a:r>
          </a:p>
          <a:p>
            <a:pPr lvl="1"/>
            <a:r>
              <a:rPr lang="en-US" dirty="0" smtClean="0"/>
              <a:t>Breaks or final exams</a:t>
            </a:r>
          </a:p>
          <a:p>
            <a:pPr lvl="1"/>
            <a:r>
              <a:rPr lang="en-US" dirty="0" smtClean="0"/>
              <a:t>Tutor availability</a:t>
            </a:r>
          </a:p>
          <a:p>
            <a:pPr lvl="1"/>
            <a:r>
              <a:rPr lang="en-US" dirty="0" smtClean="0"/>
              <a:t>Student interest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Upcoming Events and Workshops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76200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Summer 2011</a:t>
            </a:r>
          </a:p>
          <a:p>
            <a:pPr lvl="1"/>
            <a:r>
              <a:rPr lang="en-US" dirty="0" smtClean="0"/>
              <a:t>Chemistry and Physics weekly lab report workshop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Fall 2011</a:t>
            </a:r>
          </a:p>
          <a:p>
            <a:pPr lvl="1"/>
            <a:r>
              <a:rPr lang="en-US" dirty="0" smtClean="0"/>
              <a:t>Chemistry and Physics lab report workshop</a:t>
            </a:r>
          </a:p>
          <a:p>
            <a:pPr lvl="2"/>
            <a:r>
              <a:rPr lang="en-US" dirty="0" smtClean="0"/>
              <a:t>O</a:t>
            </a:r>
            <a:r>
              <a:rPr lang="en-US" dirty="0" smtClean="0"/>
              <a:t>ffered the first 3 weeks of the semester multiple times</a:t>
            </a:r>
          </a:p>
          <a:p>
            <a:pPr lvl="1"/>
            <a:r>
              <a:rPr lang="en-US" dirty="0" smtClean="0"/>
              <a:t>Lab reports support sessions</a:t>
            </a:r>
          </a:p>
          <a:p>
            <a:pPr lvl="2"/>
            <a:r>
              <a:rPr lang="en-US" dirty="0" smtClean="0"/>
              <a:t>Offered all semester 1 time per week</a:t>
            </a:r>
          </a:p>
          <a:p>
            <a:pPr lvl="1"/>
            <a:r>
              <a:rPr lang="en-US" dirty="0" smtClean="0"/>
              <a:t>GOB I lab 6 workshop – How to write equations</a:t>
            </a:r>
          </a:p>
          <a:p>
            <a:pPr lvl="2"/>
            <a:r>
              <a:rPr lang="en-US" dirty="0" smtClean="0"/>
              <a:t>Offered multiple times in appropriate week for lab 6</a:t>
            </a:r>
          </a:p>
          <a:p>
            <a:pPr lvl="1"/>
            <a:r>
              <a:rPr lang="en-US" dirty="0" smtClean="0"/>
              <a:t>GOB I and GOB II Lab practical workshops </a:t>
            </a:r>
          </a:p>
          <a:p>
            <a:pPr lvl="2"/>
            <a:r>
              <a:rPr lang="en-US" dirty="0" smtClean="0"/>
              <a:t>Offered multiple times in the appropriate weeks during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Gives the students an area where other students are also studying science</a:t>
            </a:r>
          </a:p>
          <a:p>
            <a:r>
              <a:rPr lang="en-US" dirty="0" smtClean="0"/>
              <a:t>Allows students to obtain free tutoring services</a:t>
            </a:r>
          </a:p>
          <a:p>
            <a:pPr lvl="1"/>
            <a:r>
              <a:rPr lang="en-US" dirty="0" smtClean="0"/>
              <a:t>Students can see the same tutor each time or different tutors to obtain a different point of view</a:t>
            </a:r>
          </a:p>
          <a:p>
            <a:r>
              <a:rPr lang="en-US" dirty="0" smtClean="0"/>
              <a:t>The hands on materials can help students solidify what they learned in the classroom</a:t>
            </a:r>
          </a:p>
          <a:p>
            <a:r>
              <a:rPr lang="en-US" dirty="0" smtClean="0"/>
              <a:t>Gives a neutral area that students feel comfortable going to talk to their instructors.</a:t>
            </a:r>
          </a:p>
          <a:p>
            <a:pPr lvl="1"/>
            <a:r>
              <a:rPr lang="en-US" dirty="0" smtClean="0"/>
              <a:t>Not in class in front of other classmates but not in the instructors office</a:t>
            </a:r>
          </a:p>
          <a:p>
            <a:r>
              <a:rPr lang="en-US" dirty="0" smtClean="0"/>
              <a:t>Working problems and studying helps the students fully understand the material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Difficulties /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/>
          <a:lstStyle/>
          <a:p>
            <a:r>
              <a:rPr lang="en-US" dirty="0" smtClean="0"/>
              <a:t>How many tutors should be hired at a given time?</a:t>
            </a:r>
          </a:p>
          <a:p>
            <a:r>
              <a:rPr lang="en-US" dirty="0" smtClean="0"/>
              <a:t>What should be the minimum time frame that a tutor can sign up for?</a:t>
            </a:r>
          </a:p>
          <a:p>
            <a:pPr lvl="1"/>
            <a:r>
              <a:rPr lang="en-US" dirty="0" smtClean="0"/>
              <a:t>I require more than 1.5 hour time frames </a:t>
            </a:r>
          </a:p>
          <a:p>
            <a:r>
              <a:rPr lang="en-US" dirty="0" smtClean="0"/>
              <a:t>What should you do if tutors consistently cancel or show up late.</a:t>
            </a:r>
          </a:p>
          <a:p>
            <a:r>
              <a:rPr lang="en-US" dirty="0" smtClean="0"/>
              <a:t>Should the center be closed if tutors are not available during a specific time of the day?</a:t>
            </a:r>
          </a:p>
          <a:p>
            <a:pPr lvl="1"/>
            <a:r>
              <a:rPr lang="en-US" dirty="0" smtClean="0"/>
              <a:t>A staff member must be present for the center to be open</a:t>
            </a:r>
          </a:p>
          <a:p>
            <a:r>
              <a:rPr lang="en-US" dirty="0" smtClean="0"/>
              <a:t>Who should be enforcing the rules? </a:t>
            </a:r>
          </a:p>
          <a:p>
            <a:pPr lvl="1"/>
            <a:r>
              <a:rPr lang="en-US" dirty="0" smtClean="0"/>
              <a:t>The </a:t>
            </a:r>
            <a:r>
              <a:rPr lang="en-US" smtClean="0"/>
              <a:t>coordinator defiantly </a:t>
            </a:r>
            <a:r>
              <a:rPr lang="en-US" dirty="0" smtClean="0"/>
              <a:t>should but what about other staff members?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Future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plan to implement more workshops as needed</a:t>
            </a:r>
          </a:p>
          <a:p>
            <a:pPr lvl="1"/>
            <a:r>
              <a:rPr lang="en-US" dirty="0" smtClean="0"/>
              <a:t>Faculty will suggest necessary areas for improvement</a:t>
            </a:r>
          </a:p>
          <a:p>
            <a:r>
              <a:rPr lang="en-US" dirty="0" smtClean="0"/>
              <a:t>Practice lab techniques</a:t>
            </a:r>
          </a:p>
          <a:p>
            <a:pPr lvl="1"/>
            <a:r>
              <a:rPr lang="en-US" dirty="0" smtClean="0"/>
              <a:t>Pipette with a suction bulb</a:t>
            </a:r>
          </a:p>
          <a:p>
            <a:pPr lvl="1"/>
            <a:r>
              <a:rPr lang="en-US" dirty="0" smtClean="0"/>
              <a:t>Read balances</a:t>
            </a:r>
          </a:p>
          <a:p>
            <a:pPr lvl="1"/>
            <a:r>
              <a:rPr lang="en-US" dirty="0" smtClean="0"/>
              <a:t>Read the correct number of significant figures based on the glassware that is used.</a:t>
            </a:r>
          </a:p>
          <a:p>
            <a:r>
              <a:rPr lang="en-US" dirty="0" smtClean="0"/>
              <a:t>Peer study groups</a:t>
            </a:r>
          </a:p>
          <a:p>
            <a:pPr lvl="1"/>
            <a:r>
              <a:rPr lang="en-US" dirty="0" smtClean="0"/>
              <a:t>Days of the week will be designated for specific classes. Tutors will be available if necessary for issues but will not directly involved with the session.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Learning beyond the classroom</a:t>
            </a:r>
          </a:p>
          <a:p>
            <a:r>
              <a:rPr lang="en-US" dirty="0" smtClean="0"/>
              <a:t>Learning center verses tutoring Center</a:t>
            </a:r>
          </a:p>
          <a:p>
            <a:r>
              <a:rPr lang="en-US" dirty="0" smtClean="0"/>
              <a:t>The Science Learning Center at Stark State College</a:t>
            </a:r>
          </a:p>
          <a:p>
            <a:r>
              <a:rPr lang="en-US" dirty="0" smtClean="0"/>
              <a:t>Start up / budget</a:t>
            </a:r>
          </a:p>
          <a:p>
            <a:r>
              <a:rPr lang="en-US" dirty="0" smtClean="0"/>
              <a:t>Staff</a:t>
            </a:r>
          </a:p>
          <a:p>
            <a:r>
              <a:rPr lang="en-US" dirty="0" smtClean="0"/>
              <a:t>Hours</a:t>
            </a:r>
            <a:endParaRPr lang="en-US" dirty="0" smtClean="0"/>
          </a:p>
          <a:p>
            <a:r>
              <a:rPr lang="en-US" dirty="0" smtClean="0"/>
              <a:t>Upcoming events &amp; workshops</a:t>
            </a:r>
            <a:endParaRPr lang="en-US" dirty="0" smtClean="0"/>
          </a:p>
          <a:p>
            <a:r>
              <a:rPr lang="en-US" dirty="0" smtClean="0"/>
              <a:t>Benefits</a:t>
            </a:r>
          </a:p>
          <a:p>
            <a:r>
              <a:rPr lang="en-US" dirty="0" smtClean="0"/>
              <a:t>Difficulties / Issues</a:t>
            </a:r>
          </a:p>
          <a:p>
            <a:r>
              <a:rPr lang="en-US" dirty="0" smtClean="0"/>
              <a:t>Future plans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Open Forum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Learning Beyond the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Students problems in the Sciences:</a:t>
            </a:r>
          </a:p>
          <a:p>
            <a:pPr lvl="1"/>
            <a:r>
              <a:rPr lang="en-US" dirty="0" smtClean="0"/>
              <a:t>Students have problems memorizing material.</a:t>
            </a:r>
          </a:p>
          <a:p>
            <a:pPr lvl="1"/>
            <a:r>
              <a:rPr lang="en-US" dirty="0" smtClean="0"/>
              <a:t>Most students have issues applying the knowledge they have learned to theory based questions. </a:t>
            </a:r>
          </a:p>
          <a:p>
            <a:pPr lvl="1"/>
            <a:r>
              <a:rPr lang="en-US" dirty="0" smtClean="0"/>
              <a:t>Students believe that reading science text books are very difficult.</a:t>
            </a:r>
          </a:p>
          <a:p>
            <a:pPr lvl="1"/>
            <a:r>
              <a:rPr lang="en-US" dirty="0" smtClean="0"/>
              <a:t>Once students are lost in a course they need help getting caught up.</a:t>
            </a:r>
          </a:p>
          <a:p>
            <a:pPr lvl="1"/>
            <a:r>
              <a:rPr lang="en-US" dirty="0" smtClean="0"/>
              <a:t>Students make the science much harder than they are.</a:t>
            </a:r>
          </a:p>
          <a:p>
            <a:pPr lvl="1"/>
            <a:r>
              <a:rPr lang="en-US" dirty="0" smtClean="0"/>
              <a:t>Study habits are not adequate for the subject material.</a:t>
            </a:r>
          </a:p>
          <a:p>
            <a:pPr lvl="1"/>
            <a:r>
              <a:rPr lang="en-US" dirty="0" smtClean="0"/>
              <a:t>Students also have problems navigating in web courses.</a:t>
            </a:r>
          </a:p>
          <a:p>
            <a:pPr lvl="1"/>
            <a:r>
              <a:rPr lang="en-US" dirty="0" smtClean="0"/>
              <a:t>On-line homework also creates major problems for students</a:t>
            </a:r>
          </a:p>
          <a:p>
            <a:pPr lvl="1"/>
            <a:r>
              <a:rPr lang="en-US" dirty="0" smtClean="0"/>
              <a:t>Math problems and writing lab reports.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Learning Beyond the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 how do we address all of these issues?</a:t>
            </a:r>
          </a:p>
          <a:p>
            <a:endParaRPr lang="en-US" dirty="0" smtClean="0"/>
          </a:p>
          <a:p>
            <a:r>
              <a:rPr lang="en-US" dirty="0" smtClean="0"/>
              <a:t>We can create a place where students can go to:</a:t>
            </a:r>
          </a:p>
          <a:p>
            <a:pPr lvl="1"/>
            <a:r>
              <a:rPr lang="en-US" dirty="0" smtClean="0"/>
              <a:t>study independently </a:t>
            </a:r>
          </a:p>
          <a:p>
            <a:pPr lvl="1"/>
            <a:r>
              <a:rPr lang="en-US" dirty="0" smtClean="0"/>
              <a:t>study in a group</a:t>
            </a:r>
          </a:p>
          <a:p>
            <a:pPr lvl="1"/>
            <a:r>
              <a:rPr lang="en-US" dirty="0" smtClean="0"/>
              <a:t>work with an instructor</a:t>
            </a:r>
          </a:p>
          <a:p>
            <a:pPr lvl="1"/>
            <a:r>
              <a:rPr lang="en-US" dirty="0" smtClean="0"/>
              <a:t>work with a peer tutor</a:t>
            </a:r>
          </a:p>
          <a:p>
            <a:pPr lvl="1"/>
            <a:r>
              <a:rPr lang="en-US" dirty="0" smtClean="0"/>
              <a:t>use a computer to complete tasks with or without assistance on lab reports, course work, on-line homework</a:t>
            </a:r>
          </a:p>
          <a:p>
            <a:pPr lvl="1"/>
            <a:r>
              <a:rPr lang="en-US" dirty="0" smtClean="0"/>
              <a:t>Utilize materials provided to get a better understanding</a:t>
            </a:r>
          </a:p>
          <a:p>
            <a:pPr lvl="2"/>
            <a:r>
              <a:rPr lang="en-US" dirty="0" smtClean="0"/>
              <a:t>Glassware</a:t>
            </a:r>
          </a:p>
          <a:p>
            <a:pPr lvl="2"/>
            <a:r>
              <a:rPr lang="en-US" dirty="0" smtClean="0"/>
              <a:t>Balances</a:t>
            </a:r>
          </a:p>
          <a:p>
            <a:pPr lvl="2"/>
            <a:r>
              <a:rPr lang="en-US" dirty="0" smtClean="0"/>
              <a:t>Models</a:t>
            </a:r>
          </a:p>
          <a:p>
            <a:pPr lvl="2"/>
            <a:r>
              <a:rPr lang="en-US" dirty="0" smtClean="0"/>
              <a:t>Kits</a:t>
            </a:r>
          </a:p>
          <a:p>
            <a:pPr lvl="2"/>
            <a:r>
              <a:rPr lang="en-US" dirty="0" smtClean="0"/>
              <a:t>Charts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Learning Center verses Tutoring Center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724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What are the similarities and differences in a Learning Center and a Tutoring Center?</a:t>
            </a:r>
          </a:p>
          <a:p>
            <a:r>
              <a:rPr lang="en-US" dirty="0" smtClean="0"/>
              <a:t>Both centers would offer the following:</a:t>
            </a:r>
          </a:p>
          <a:p>
            <a:pPr lvl="1"/>
            <a:r>
              <a:rPr lang="en-US" dirty="0" smtClean="0"/>
              <a:t>Offers skilled tutors with degrees in the subject material</a:t>
            </a:r>
          </a:p>
          <a:p>
            <a:pPr lvl="1"/>
            <a:r>
              <a:rPr lang="en-US" dirty="0" smtClean="0"/>
              <a:t>Offers peer tutors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Learning Centers – go above and beyond:</a:t>
            </a:r>
          </a:p>
          <a:p>
            <a:pPr lvl="1"/>
            <a:r>
              <a:rPr lang="en-US" dirty="0" smtClean="0"/>
              <a:t>Offer hands on materials to improve retention</a:t>
            </a:r>
          </a:p>
          <a:p>
            <a:pPr lvl="1"/>
            <a:r>
              <a:rPr lang="en-US" dirty="0" smtClean="0"/>
              <a:t>Offer computers and computer support</a:t>
            </a:r>
          </a:p>
          <a:p>
            <a:pPr lvl="1"/>
            <a:r>
              <a:rPr lang="en-US" dirty="0" smtClean="0"/>
              <a:t>Offer programs to cover more difficult material</a:t>
            </a:r>
          </a:p>
          <a:p>
            <a:pPr lvl="1"/>
            <a:r>
              <a:rPr lang="en-US" dirty="0" smtClean="0"/>
              <a:t>Offer a variety of science text books</a:t>
            </a:r>
          </a:p>
          <a:p>
            <a:pPr lvl="1"/>
            <a:r>
              <a:rPr lang="en-US" dirty="0" smtClean="0"/>
              <a:t> Provide charts, tables, and other visual materials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Science Learning Center at </a:t>
            </a:r>
            <a:br>
              <a:rPr lang="en-US" dirty="0" smtClean="0"/>
            </a:br>
            <a:r>
              <a:rPr lang="en-US" dirty="0" smtClean="0"/>
              <a:t>Stark State College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724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have one SLC coordinator</a:t>
            </a:r>
          </a:p>
          <a:p>
            <a:pPr lvl="1"/>
            <a:r>
              <a:rPr lang="en-US" dirty="0" smtClean="0"/>
              <a:t>Administrative duties including HR, development, finance</a:t>
            </a:r>
          </a:p>
          <a:p>
            <a:r>
              <a:rPr lang="en-US" dirty="0" smtClean="0"/>
              <a:t>2-3 desk attendants</a:t>
            </a:r>
          </a:p>
          <a:p>
            <a:r>
              <a:rPr lang="en-US" dirty="0" smtClean="0"/>
              <a:t>20+ tutors </a:t>
            </a:r>
          </a:p>
          <a:p>
            <a:pPr lvl="1"/>
            <a:r>
              <a:rPr lang="en-US" dirty="0" smtClean="0"/>
              <a:t>Full time faculty, Adjunct faculty, External Tutors, Students</a:t>
            </a:r>
          </a:p>
          <a:p>
            <a:r>
              <a:rPr lang="en-US" dirty="0" smtClean="0"/>
              <a:t>SLC specializes in the lab based sciences:</a:t>
            </a:r>
          </a:p>
          <a:p>
            <a:pPr lvl="1"/>
            <a:r>
              <a:rPr lang="en-US" dirty="0" smtClean="0"/>
              <a:t>Chemistry (5), Biology (10) and Physics (4)</a:t>
            </a:r>
            <a:endParaRPr lang="en-US" dirty="0" smtClean="0"/>
          </a:p>
          <a:p>
            <a:r>
              <a:rPr lang="en-US" dirty="0" smtClean="0"/>
              <a:t>Room large enough to contain</a:t>
            </a:r>
          </a:p>
          <a:p>
            <a:pPr lvl="1"/>
            <a:r>
              <a:rPr lang="en-US" dirty="0" smtClean="0"/>
              <a:t>Sign in station – with a sign in computer and phone</a:t>
            </a:r>
          </a:p>
          <a:p>
            <a:pPr lvl="1"/>
            <a:r>
              <a:rPr lang="en-US" dirty="0" smtClean="0"/>
              <a:t>10 computer stations</a:t>
            </a:r>
          </a:p>
          <a:p>
            <a:pPr lvl="1"/>
            <a:r>
              <a:rPr lang="en-US" dirty="0" smtClean="0"/>
              <a:t>Storage units</a:t>
            </a:r>
          </a:p>
          <a:p>
            <a:pPr lvl="1"/>
            <a:r>
              <a:rPr lang="en-US" dirty="0" smtClean="0"/>
              <a:t>8 – 5ft tables with a total capacity of 42 students/tutors</a:t>
            </a:r>
          </a:p>
          <a:p>
            <a:r>
              <a:rPr lang="en-US" dirty="0" smtClean="0"/>
              <a:t>We have a wall of cabinets to hold materials and a sink to conduct experiments/clean.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/>
          <a:lstStyle/>
          <a:p>
            <a:r>
              <a:rPr lang="en-US" dirty="0" smtClean="0"/>
              <a:t>Depending on the room your school can provide and materials that are available your cost can very greatly.</a:t>
            </a:r>
          </a:p>
          <a:p>
            <a:r>
              <a:rPr lang="en-US" dirty="0" smtClean="0"/>
              <a:t>Funding may be available from the following sources:</a:t>
            </a:r>
          </a:p>
          <a:p>
            <a:pPr lvl="1"/>
            <a:r>
              <a:rPr lang="en-US" dirty="0" smtClean="0"/>
              <a:t>Your school’s budget</a:t>
            </a:r>
          </a:p>
          <a:p>
            <a:pPr lvl="1"/>
            <a:r>
              <a:rPr lang="en-US" dirty="0" smtClean="0"/>
              <a:t>Donation from local businesses</a:t>
            </a:r>
          </a:p>
          <a:p>
            <a:pPr lvl="1"/>
            <a:r>
              <a:rPr lang="en-US" dirty="0" smtClean="0"/>
              <a:t>Lab fee’s </a:t>
            </a:r>
          </a:p>
          <a:p>
            <a:pPr lvl="1"/>
            <a:r>
              <a:rPr lang="en-US" dirty="0" smtClean="0"/>
              <a:t>Tuition fee’s</a:t>
            </a:r>
          </a:p>
          <a:p>
            <a:pPr lvl="1"/>
            <a:r>
              <a:rPr lang="en-US" dirty="0" smtClean="0"/>
              <a:t>G</a:t>
            </a:r>
            <a:r>
              <a:rPr lang="en-US" dirty="0" smtClean="0"/>
              <a:t>rants</a:t>
            </a:r>
          </a:p>
          <a:p>
            <a:r>
              <a:rPr lang="en-US" dirty="0" smtClean="0"/>
              <a:t>If the above sources are not accessible other sciences can be included to increase the need at the college. 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Start Up Check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Determine the budget</a:t>
            </a:r>
          </a:p>
          <a:p>
            <a:r>
              <a:rPr lang="en-US" dirty="0" smtClean="0"/>
              <a:t>Obtain a secure room or area </a:t>
            </a:r>
          </a:p>
          <a:p>
            <a:r>
              <a:rPr lang="en-US" dirty="0" smtClean="0"/>
              <a:t>Ask for the following items installed in room</a:t>
            </a:r>
          </a:p>
          <a:p>
            <a:pPr lvl="1"/>
            <a:r>
              <a:rPr lang="en-US" dirty="0" smtClean="0"/>
              <a:t>Computer stations the more the better</a:t>
            </a:r>
          </a:p>
          <a:p>
            <a:pPr lvl="1"/>
            <a:r>
              <a:rPr lang="en-US" dirty="0" smtClean="0"/>
              <a:t>Built in cabinets with locks</a:t>
            </a:r>
          </a:p>
          <a:p>
            <a:pPr lvl="1"/>
            <a:r>
              <a:rPr lang="en-US" dirty="0" smtClean="0"/>
              <a:t>Sink</a:t>
            </a:r>
          </a:p>
          <a:p>
            <a:r>
              <a:rPr lang="en-US" dirty="0" smtClean="0"/>
              <a:t>Determine the materials you will need (models/kits)</a:t>
            </a:r>
          </a:p>
          <a:p>
            <a:r>
              <a:rPr lang="en-US" dirty="0" smtClean="0"/>
              <a:t>Set basic rules</a:t>
            </a:r>
          </a:p>
          <a:p>
            <a:pPr lvl="1"/>
            <a:r>
              <a:rPr lang="en-US" dirty="0" smtClean="0"/>
              <a:t>Some determined by what is in your center/general rules</a:t>
            </a:r>
          </a:p>
          <a:p>
            <a:pPr lvl="1"/>
            <a:r>
              <a:rPr lang="en-US" dirty="0" smtClean="0"/>
              <a:t>Set expectations for staff</a:t>
            </a:r>
          </a:p>
          <a:p>
            <a:r>
              <a:rPr lang="en-US" dirty="0" smtClean="0"/>
              <a:t>Determine amount and type of staff</a:t>
            </a:r>
          </a:p>
          <a:p>
            <a:r>
              <a:rPr lang="en-US" dirty="0" smtClean="0"/>
              <a:t>Set hours and justify schedules</a:t>
            </a:r>
          </a:p>
          <a:p>
            <a:r>
              <a:rPr lang="en-US" dirty="0" smtClean="0"/>
              <a:t>Obtain a phone and computer for sign in desk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Staffing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Tutors</a:t>
            </a:r>
          </a:p>
          <a:p>
            <a:pPr lvl="1"/>
            <a:r>
              <a:rPr lang="en-US" dirty="0" smtClean="0"/>
              <a:t>Adjunct faculty</a:t>
            </a:r>
          </a:p>
          <a:p>
            <a:pPr lvl="2"/>
            <a:r>
              <a:rPr lang="en-US" dirty="0" smtClean="0"/>
              <a:t>Must have taught the material or have extensive knowledge of the subject material</a:t>
            </a:r>
          </a:p>
          <a:p>
            <a:pPr lvl="1"/>
            <a:r>
              <a:rPr lang="en-US" dirty="0" smtClean="0"/>
              <a:t>Student tutors</a:t>
            </a:r>
          </a:p>
          <a:p>
            <a:pPr lvl="2"/>
            <a:r>
              <a:rPr lang="en-US" dirty="0" smtClean="0"/>
              <a:t>Must have an A or B in the courses they tutor</a:t>
            </a:r>
          </a:p>
          <a:p>
            <a:pPr lvl="1"/>
            <a:r>
              <a:rPr lang="en-US" dirty="0" smtClean="0"/>
              <a:t>Full time Faculty</a:t>
            </a:r>
          </a:p>
          <a:p>
            <a:pPr lvl="2"/>
            <a:r>
              <a:rPr lang="en-US" dirty="0" smtClean="0"/>
              <a:t>All full time faculty at stark state are required to donate one hour of their office hours to work in the center</a:t>
            </a:r>
          </a:p>
          <a:p>
            <a:pPr lvl="1"/>
            <a:r>
              <a:rPr lang="en-US" dirty="0" smtClean="0"/>
              <a:t>Tutoring Assistants</a:t>
            </a:r>
          </a:p>
          <a:p>
            <a:pPr lvl="2"/>
            <a:r>
              <a:rPr lang="en-US" dirty="0" smtClean="0"/>
              <a:t>We have open positions for individuals that are not associated with Stark State that have Bachelor degree’s in the subject area they wish to tutor </a:t>
            </a:r>
          </a:p>
          <a:p>
            <a:r>
              <a:rPr lang="en-US" dirty="0" smtClean="0"/>
              <a:t>Desk attendants</a:t>
            </a:r>
          </a:p>
          <a:p>
            <a:pPr lvl="1"/>
            <a:r>
              <a:rPr lang="en-US" dirty="0" smtClean="0"/>
              <a:t>Students working up to 20 hours per week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4102</TotalTime>
  <Words>1035</Words>
  <Application>Microsoft Office PowerPoint</Application>
  <PresentationFormat>On-screen Show (4:3)</PresentationFormat>
  <Paragraphs>172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Learning Beyond the Classroom  The Science Learning Center</vt:lpstr>
      <vt:lpstr> Overview</vt:lpstr>
      <vt:lpstr>Learning Beyond the Classroom</vt:lpstr>
      <vt:lpstr>Learning Beyond the Classroom</vt:lpstr>
      <vt:lpstr>Learning Center verses Tutoring Center</vt:lpstr>
      <vt:lpstr>The Science Learning Center at  Stark State College</vt:lpstr>
      <vt:lpstr>Budget</vt:lpstr>
      <vt:lpstr>Start Up Check List</vt:lpstr>
      <vt:lpstr>Staffing</vt:lpstr>
      <vt:lpstr>Hours</vt:lpstr>
      <vt:lpstr>Upcoming Events and Workshops</vt:lpstr>
      <vt:lpstr>Benefits</vt:lpstr>
      <vt:lpstr>Difficulties / Issues</vt:lpstr>
      <vt:lpstr>Future Goals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General, Organic, and Biochemistry   A Blended Approach</dc:title>
  <dc:creator>Joel Moden</dc:creator>
  <cp:lastModifiedBy>Joel Moden</cp:lastModifiedBy>
  <cp:revision>47</cp:revision>
  <dcterms:created xsi:type="dcterms:W3CDTF">2011-05-17T19:47:31Z</dcterms:created>
  <dcterms:modified xsi:type="dcterms:W3CDTF">2011-05-21T03:24:38Z</dcterms:modified>
</cp:coreProperties>
</file>